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4"/>
    <p:sldMasterId id="2147483660" r:id="rId5"/>
  </p:sldMasterIdLst>
  <p:notesMasterIdLst>
    <p:notesMasterId r:id="rId9"/>
  </p:notesMasterIdLst>
  <p:sldIdLst>
    <p:sldId id="256" r:id="rId6"/>
    <p:sldId id="257" r:id="rId7"/>
    <p:sldId id="258" r:id="rId8"/>
  </p:sldIdLst>
  <p:sldSz cx="11430000" cy="18288000"/>
  <p:notesSz cx="6858000" cy="9144000"/>
  <p:embeddedFontLst>
    <p:embeddedFont>
      <p:font typeface="Montserrat Bold" panose="020B0604020202020204" charset="0"/>
      <p:regular r:id="rId10"/>
    </p:embeddedFont>
    <p:embeddedFont>
      <p:font typeface="Poppins" panose="00000500000000000000" pitchFamily="2" charset="0"/>
      <p:regular r:id="rId11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5423996-E72A-48AE-B3C0-D7F317AB91E1}" v="5" dt="2025-09-04T08:54:55.21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22" autoAdjust="0"/>
  </p:normalViewPr>
  <p:slideViewPr>
    <p:cSldViewPr>
      <p:cViewPr varScale="1">
        <p:scale>
          <a:sx n="41" d="100"/>
          <a:sy n="41" d="100"/>
        </p:scale>
        <p:origin x="3252" y="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presProps" Target="presProps.xml"/><Relationship Id="rId17" Type="http://schemas.microsoft.com/office/2015/10/relationships/revisionInfo" Target="revisionInfo.xml"/><Relationship Id="rId2" Type="http://schemas.openxmlformats.org/officeDocument/2006/relationships/customXml" Target="../customXml/item2.xml"/><Relationship Id="rId16" Type="http://schemas.microsoft.com/office/2016/11/relationships/changesInfo" Target="changesInfos/changesInfo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font" Target="fonts/font2.fntdata"/><Relationship Id="rId5" Type="http://schemas.openxmlformats.org/officeDocument/2006/relationships/slideMaster" Target="slideMasters/slideMaster2.xml"/><Relationship Id="rId15" Type="http://schemas.openxmlformats.org/officeDocument/2006/relationships/tableStyles" Target="tableStyles.xml"/><Relationship Id="rId10" Type="http://schemas.openxmlformats.org/officeDocument/2006/relationships/font" Target="fonts/font1.fntdata"/><Relationship Id="rId4" Type="http://schemas.openxmlformats.org/officeDocument/2006/relationships/slideMaster" Target="slideMasters/slideMaster1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Ridhi Soni" userId="f8fb43bb-af95-400b-a4a7-c8a8e375dd6f" providerId="ADAL" clId="{B5423996-E72A-48AE-B3C0-D7F317AB91E1}"/>
    <pc:docChg chg="undo custSel addSld modSld addMainMaster delMainMaster modMainMaster">
      <pc:chgData name="Ridhi Soni" userId="f8fb43bb-af95-400b-a4a7-c8a8e375dd6f" providerId="ADAL" clId="{B5423996-E72A-48AE-B3C0-D7F317AB91E1}" dt="2025-09-04T08:54:04.689" v="9" actId="680"/>
      <pc:docMkLst>
        <pc:docMk/>
      </pc:docMkLst>
      <pc:sldChg chg="modSp mod">
        <pc:chgData name="Ridhi Soni" userId="f8fb43bb-af95-400b-a4a7-c8a8e375dd6f" providerId="ADAL" clId="{B5423996-E72A-48AE-B3C0-D7F317AB91E1}" dt="2025-09-04T08:50:20.008" v="0" actId="1076"/>
        <pc:sldMkLst>
          <pc:docMk/>
          <pc:sldMk cId="0" sldId="256"/>
        </pc:sldMkLst>
        <pc:spChg chg="mod">
          <ac:chgData name="Ridhi Soni" userId="f8fb43bb-af95-400b-a4a7-c8a8e375dd6f" providerId="ADAL" clId="{B5423996-E72A-48AE-B3C0-D7F317AB91E1}" dt="2025-09-04T08:50:20.008" v="0" actId="1076"/>
          <ac:spMkLst>
            <pc:docMk/>
            <pc:sldMk cId="0" sldId="256"/>
            <ac:spMk id="5" creationId="{00000000-0000-0000-0000-000000000000}"/>
          </ac:spMkLst>
        </pc:spChg>
      </pc:sldChg>
      <pc:sldChg chg="addSp delSp modSp mod">
        <pc:chgData name="Ridhi Soni" userId="f8fb43bb-af95-400b-a4a7-c8a8e375dd6f" providerId="ADAL" clId="{B5423996-E72A-48AE-B3C0-D7F317AB91E1}" dt="2025-09-04T08:50:33.656" v="3" actId="478"/>
        <pc:sldMkLst>
          <pc:docMk/>
          <pc:sldMk cId="0" sldId="257"/>
        </pc:sldMkLst>
        <pc:picChg chg="add del mod">
          <ac:chgData name="Ridhi Soni" userId="f8fb43bb-af95-400b-a4a7-c8a8e375dd6f" providerId="ADAL" clId="{B5423996-E72A-48AE-B3C0-D7F317AB91E1}" dt="2025-09-04T08:50:33.656" v="3" actId="478"/>
          <ac:picMkLst>
            <pc:docMk/>
            <pc:sldMk cId="0" sldId="257"/>
            <ac:picMk id="11" creationId="{1597DAEE-9A51-106E-EBC3-B699E23653C9}"/>
          </ac:picMkLst>
        </pc:picChg>
      </pc:sldChg>
      <pc:sldChg chg="new">
        <pc:chgData name="Ridhi Soni" userId="f8fb43bb-af95-400b-a4a7-c8a8e375dd6f" providerId="ADAL" clId="{B5423996-E72A-48AE-B3C0-D7F317AB91E1}" dt="2025-09-04T08:54:04.689" v="9" actId="680"/>
        <pc:sldMkLst>
          <pc:docMk/>
          <pc:sldMk cId="3400972470" sldId="258"/>
        </pc:sldMkLst>
      </pc:sldChg>
      <pc:sldMasterChg chg="modSldLayout">
        <pc:chgData name="Ridhi Soni" userId="f8fb43bb-af95-400b-a4a7-c8a8e375dd6f" providerId="ADAL" clId="{B5423996-E72A-48AE-B3C0-D7F317AB91E1}" dt="2025-09-04T08:53:38.542" v="6" actId="11529"/>
        <pc:sldMasterMkLst>
          <pc:docMk/>
          <pc:sldMasterMk cId="0" sldId="2147483648"/>
        </pc:sldMasterMkLst>
        <pc:sldLayoutChg chg="addSp delSp modSp mod">
          <pc:chgData name="Ridhi Soni" userId="f8fb43bb-af95-400b-a4a7-c8a8e375dd6f" providerId="ADAL" clId="{B5423996-E72A-48AE-B3C0-D7F317AB91E1}" dt="2025-09-04T08:53:38.542" v="6" actId="11529"/>
          <pc:sldLayoutMkLst>
            <pc:docMk/>
            <pc:sldMasterMk cId="0" sldId="2147483648"/>
            <pc:sldLayoutMk cId="0" sldId="2147483656"/>
          </pc:sldLayoutMkLst>
          <pc:spChg chg="mod">
            <ac:chgData name="Ridhi Soni" userId="f8fb43bb-af95-400b-a4a7-c8a8e375dd6f" providerId="ADAL" clId="{B5423996-E72A-48AE-B3C0-D7F317AB91E1}" dt="2025-09-04T08:53:02.666" v="5" actId="1076"/>
            <ac:spMkLst>
              <pc:docMk/>
              <pc:sldMasterMk cId="0" sldId="2147483648"/>
              <pc:sldLayoutMk cId="0" sldId="2147483656"/>
              <ac:spMk id="3" creationId="{00000000-0000-0000-0000-000000000000}"/>
            </ac:spMkLst>
          </pc:spChg>
          <pc:spChg chg="add del">
            <ac:chgData name="Ridhi Soni" userId="f8fb43bb-af95-400b-a4a7-c8a8e375dd6f" providerId="ADAL" clId="{B5423996-E72A-48AE-B3C0-D7F317AB91E1}" dt="2025-09-04T08:53:38.542" v="6" actId="11529"/>
            <ac:spMkLst>
              <pc:docMk/>
              <pc:sldMasterMk cId="0" sldId="2147483648"/>
              <pc:sldLayoutMk cId="0" sldId="2147483656"/>
              <ac:spMk id="8" creationId="{C945A8FE-2AC0-62B1-4FDA-2DC41438A761}"/>
            </ac:spMkLst>
          </pc:spChg>
          <pc:spChg chg="add mod">
            <ac:chgData name="Ridhi Soni" userId="f8fb43bb-af95-400b-a4a7-c8a8e375dd6f" providerId="ADAL" clId="{B5423996-E72A-48AE-B3C0-D7F317AB91E1}" dt="2025-09-04T08:53:38.542" v="6" actId="11529"/>
            <ac:spMkLst>
              <pc:docMk/>
              <pc:sldMasterMk cId="0" sldId="2147483648"/>
              <pc:sldLayoutMk cId="0" sldId="2147483656"/>
              <ac:spMk id="9" creationId="{3DAF1B06-9625-B09B-9988-29E6E6D7435D}"/>
            </ac:spMkLst>
          </pc:spChg>
        </pc:sldLayoutChg>
      </pc:sldMasterChg>
      <pc:sldMasterChg chg="new del mod addSldLayout delSldLayout">
        <pc:chgData name="Ridhi Soni" userId="f8fb43bb-af95-400b-a4a7-c8a8e375dd6f" providerId="ADAL" clId="{B5423996-E72A-48AE-B3C0-D7F317AB91E1}" dt="2025-09-04T08:53:47.431" v="8" actId="6938"/>
        <pc:sldMasterMkLst>
          <pc:docMk/>
          <pc:sldMasterMk cId="4289828690" sldId="2147483660"/>
        </pc:sldMasterMkLst>
        <pc:sldLayoutChg chg="new del replId">
          <pc:chgData name="Ridhi Soni" userId="f8fb43bb-af95-400b-a4a7-c8a8e375dd6f" providerId="ADAL" clId="{B5423996-E72A-48AE-B3C0-D7F317AB91E1}" dt="2025-09-04T08:53:47.431" v="8" actId="6938"/>
          <pc:sldLayoutMkLst>
            <pc:docMk/>
            <pc:sldMasterMk cId="4289828690" sldId="2147483660"/>
            <pc:sldLayoutMk cId="918011931" sldId="2147483661"/>
          </pc:sldLayoutMkLst>
        </pc:sldLayoutChg>
        <pc:sldLayoutChg chg="new del replId">
          <pc:chgData name="Ridhi Soni" userId="f8fb43bb-af95-400b-a4a7-c8a8e375dd6f" providerId="ADAL" clId="{B5423996-E72A-48AE-B3C0-D7F317AB91E1}" dt="2025-09-04T08:53:47.431" v="8" actId="6938"/>
          <pc:sldLayoutMkLst>
            <pc:docMk/>
            <pc:sldMasterMk cId="4289828690" sldId="2147483660"/>
            <pc:sldLayoutMk cId="905598678" sldId="2147483662"/>
          </pc:sldLayoutMkLst>
        </pc:sldLayoutChg>
        <pc:sldLayoutChg chg="new del replId">
          <pc:chgData name="Ridhi Soni" userId="f8fb43bb-af95-400b-a4a7-c8a8e375dd6f" providerId="ADAL" clId="{B5423996-E72A-48AE-B3C0-D7F317AB91E1}" dt="2025-09-04T08:53:47.431" v="8" actId="6938"/>
          <pc:sldLayoutMkLst>
            <pc:docMk/>
            <pc:sldMasterMk cId="4289828690" sldId="2147483660"/>
            <pc:sldLayoutMk cId="3939427830" sldId="2147483663"/>
          </pc:sldLayoutMkLst>
        </pc:sldLayoutChg>
        <pc:sldLayoutChg chg="new del replId">
          <pc:chgData name="Ridhi Soni" userId="f8fb43bb-af95-400b-a4a7-c8a8e375dd6f" providerId="ADAL" clId="{B5423996-E72A-48AE-B3C0-D7F317AB91E1}" dt="2025-09-04T08:53:47.431" v="8" actId="6938"/>
          <pc:sldLayoutMkLst>
            <pc:docMk/>
            <pc:sldMasterMk cId="4289828690" sldId="2147483660"/>
            <pc:sldLayoutMk cId="232232053" sldId="2147483664"/>
          </pc:sldLayoutMkLst>
        </pc:sldLayoutChg>
        <pc:sldLayoutChg chg="new del replId">
          <pc:chgData name="Ridhi Soni" userId="f8fb43bb-af95-400b-a4a7-c8a8e375dd6f" providerId="ADAL" clId="{B5423996-E72A-48AE-B3C0-D7F317AB91E1}" dt="2025-09-04T08:53:47.431" v="8" actId="6938"/>
          <pc:sldLayoutMkLst>
            <pc:docMk/>
            <pc:sldMasterMk cId="4289828690" sldId="2147483660"/>
            <pc:sldLayoutMk cId="1103420905" sldId="2147483665"/>
          </pc:sldLayoutMkLst>
        </pc:sldLayoutChg>
        <pc:sldLayoutChg chg="new del replId">
          <pc:chgData name="Ridhi Soni" userId="f8fb43bb-af95-400b-a4a7-c8a8e375dd6f" providerId="ADAL" clId="{B5423996-E72A-48AE-B3C0-D7F317AB91E1}" dt="2025-09-04T08:53:47.431" v="8" actId="6938"/>
          <pc:sldLayoutMkLst>
            <pc:docMk/>
            <pc:sldMasterMk cId="4289828690" sldId="2147483660"/>
            <pc:sldLayoutMk cId="2370904950" sldId="2147483666"/>
          </pc:sldLayoutMkLst>
        </pc:sldLayoutChg>
        <pc:sldLayoutChg chg="new del replId">
          <pc:chgData name="Ridhi Soni" userId="f8fb43bb-af95-400b-a4a7-c8a8e375dd6f" providerId="ADAL" clId="{B5423996-E72A-48AE-B3C0-D7F317AB91E1}" dt="2025-09-04T08:53:47.431" v="8" actId="6938"/>
          <pc:sldLayoutMkLst>
            <pc:docMk/>
            <pc:sldMasterMk cId="4289828690" sldId="2147483660"/>
            <pc:sldLayoutMk cId="303735688" sldId="2147483667"/>
          </pc:sldLayoutMkLst>
        </pc:sldLayoutChg>
        <pc:sldLayoutChg chg="new del replId">
          <pc:chgData name="Ridhi Soni" userId="f8fb43bb-af95-400b-a4a7-c8a8e375dd6f" providerId="ADAL" clId="{B5423996-E72A-48AE-B3C0-D7F317AB91E1}" dt="2025-09-04T08:53:47.431" v="8" actId="6938"/>
          <pc:sldLayoutMkLst>
            <pc:docMk/>
            <pc:sldMasterMk cId="4289828690" sldId="2147483660"/>
            <pc:sldLayoutMk cId="2056789253" sldId="2147483668"/>
          </pc:sldLayoutMkLst>
        </pc:sldLayoutChg>
        <pc:sldLayoutChg chg="new del replId">
          <pc:chgData name="Ridhi Soni" userId="f8fb43bb-af95-400b-a4a7-c8a8e375dd6f" providerId="ADAL" clId="{B5423996-E72A-48AE-B3C0-D7F317AB91E1}" dt="2025-09-04T08:53:47.431" v="8" actId="6938"/>
          <pc:sldLayoutMkLst>
            <pc:docMk/>
            <pc:sldMasterMk cId="4289828690" sldId="2147483660"/>
            <pc:sldLayoutMk cId="2954845166" sldId="2147483669"/>
          </pc:sldLayoutMkLst>
        </pc:sldLayoutChg>
        <pc:sldLayoutChg chg="new del replId">
          <pc:chgData name="Ridhi Soni" userId="f8fb43bb-af95-400b-a4a7-c8a8e375dd6f" providerId="ADAL" clId="{B5423996-E72A-48AE-B3C0-D7F317AB91E1}" dt="2025-09-04T08:53:47.431" v="8" actId="6938"/>
          <pc:sldLayoutMkLst>
            <pc:docMk/>
            <pc:sldMasterMk cId="4289828690" sldId="2147483660"/>
            <pc:sldLayoutMk cId="3899592835" sldId="2147483670"/>
          </pc:sldLayoutMkLst>
        </pc:sldLayoutChg>
        <pc:sldLayoutChg chg="new del replId">
          <pc:chgData name="Ridhi Soni" userId="f8fb43bb-af95-400b-a4a7-c8a8e375dd6f" providerId="ADAL" clId="{B5423996-E72A-48AE-B3C0-D7F317AB91E1}" dt="2025-09-04T08:53:47.431" v="8" actId="6938"/>
          <pc:sldLayoutMkLst>
            <pc:docMk/>
            <pc:sldMasterMk cId="4289828690" sldId="2147483660"/>
            <pc:sldLayoutMk cId="2008963478" sldId="2147483671"/>
          </pc:sldLayoutMkLst>
        </pc:sldLayoutChg>
      </pc:sldMaster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40C455-83A9-4FA0-81FD-BBD21BF664E0}" type="datetimeFigureOut">
              <a:rPr lang="en-GB" smtClean="0"/>
              <a:t>04/09/2025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463800" y="1143000"/>
            <a:ext cx="1930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04C73FB-A053-4CB2-BFF8-3E47405B953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244135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04C73FB-A053-4CB2-BFF8-3E47405B9536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178307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9/4/2025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9/4/2025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66976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9/4/2025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556941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9/4/2025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947044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9/4/2025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3DAF1B06-9625-B09B-9988-29E6E6D7435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465513" y="11353800"/>
            <a:ext cx="5907087" cy="5499100"/>
          </a:xfrm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0501947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9/4/2025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627677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52419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52496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9/4/2025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3DAF1B06-9625-B09B-9988-29E6E6D7435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465513" y="11353800"/>
            <a:ext cx="5907087" cy="5499100"/>
          </a:xfrm>
        </p:spPr>
        <p:txBody>
          <a:bodyPr/>
          <a:lstStyle/>
          <a:p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9/4/2025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43817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1905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21122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9/4/2025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8180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.xml"/><Relationship Id="rId3" Type="http://schemas.openxmlformats.org/officeDocument/2006/relationships/slideLayout" Target="../slideLayouts/slideLayout8.xml"/><Relationship Id="rId7" Type="http://schemas.openxmlformats.org/officeDocument/2006/relationships/slideLayout" Target="../slideLayouts/slideLayout12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slideLayout" Target="../slideLayouts/slideLayout11.xml"/><Relationship Id="rId11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15.xml"/><Relationship Id="rId4" Type="http://schemas.openxmlformats.org/officeDocument/2006/relationships/slideLayout" Target="../slideLayouts/slideLayout9.xml"/><Relationship Id="rId9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9/4/2025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56" r:id="rId2"/>
    <p:sldLayoutId id="2147483657" r:id="rId3"/>
    <p:sldLayoutId id="2147483658" r:id="rId4"/>
    <p:sldLayoutId id="2147483659" r:id="rId5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9/4/2025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52486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svg"/><Relationship Id="rId5" Type="http://schemas.openxmlformats.org/officeDocument/2006/relationships/image" Target="../media/image3.png"/><Relationship Id="rId4" Type="http://schemas.openxmlformats.org/officeDocument/2006/relationships/image" Target="../media/image2.sv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1A4434">
                <a:alpha val="100000"/>
              </a:srgbClr>
            </a:gs>
            <a:gs pos="50000">
              <a:srgbClr val="1A4434">
                <a:alpha val="100000"/>
              </a:srgbClr>
            </a:gs>
            <a:gs pos="100000">
              <a:srgbClr val="000000">
                <a:alpha val="100000"/>
              </a:srgbClr>
            </a:gs>
          </a:gsLst>
          <a:lin ang="27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497855" y="6922261"/>
            <a:ext cx="4927792" cy="2669967"/>
          </a:xfrm>
          <a:custGeom>
            <a:avLst/>
            <a:gdLst/>
            <a:ahLst/>
            <a:cxnLst/>
            <a:rect l="l" t="t" r="r" b="b"/>
            <a:pathLst>
              <a:path w="4927792" h="2669967">
                <a:moveTo>
                  <a:pt x="0" y="0"/>
                </a:moveTo>
                <a:lnTo>
                  <a:pt x="4927791" y="0"/>
                </a:lnTo>
                <a:lnTo>
                  <a:pt x="4927791" y="2669968"/>
                </a:lnTo>
                <a:lnTo>
                  <a:pt x="0" y="2669968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3" name="TextBox 3"/>
          <p:cNvSpPr txBox="1"/>
          <p:nvPr/>
        </p:nvSpPr>
        <p:spPr>
          <a:xfrm>
            <a:off x="2997141" y="12336800"/>
            <a:ext cx="2161638" cy="45453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3521"/>
              </a:lnSpc>
              <a:spcBef>
                <a:spcPct val="0"/>
              </a:spcBef>
            </a:pPr>
            <a:r>
              <a:rPr lang="en-US" sz="2515">
                <a:solidFill>
                  <a:srgbClr val="E8DE21"/>
                </a:solidFill>
                <a:latin typeface="Poppins"/>
                <a:ea typeface="Poppins"/>
                <a:cs typeface="Poppins"/>
                <a:sym typeface="Poppins"/>
              </a:rPr>
              <a:t>05-07 May</a:t>
            </a:r>
          </a:p>
        </p:txBody>
      </p:sp>
      <p:grpSp>
        <p:nvGrpSpPr>
          <p:cNvPr id="4" name="Group 4"/>
          <p:cNvGrpSpPr/>
          <p:nvPr/>
        </p:nvGrpSpPr>
        <p:grpSpPr>
          <a:xfrm>
            <a:off x="5715000" y="7199715"/>
            <a:ext cx="5484998" cy="5484998"/>
            <a:chOff x="0" y="-15800"/>
            <a:chExt cx="812800" cy="812800"/>
          </a:xfrm>
        </p:grpSpPr>
        <p:sp>
          <p:nvSpPr>
            <p:cNvPr id="5" name="Freeform 5"/>
            <p:cNvSpPr/>
            <p:nvPr/>
          </p:nvSpPr>
          <p:spPr>
            <a:xfrm>
              <a:off x="0" y="-1580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12700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GB"/>
            </a:p>
          </p:txBody>
        </p:sp>
      </p:grpSp>
      <p:sp>
        <p:nvSpPr>
          <p:cNvPr id="6" name="Freeform 6"/>
          <p:cNvSpPr/>
          <p:nvPr/>
        </p:nvSpPr>
        <p:spPr>
          <a:xfrm>
            <a:off x="0" y="11052516"/>
            <a:ext cx="3137905" cy="3264401"/>
          </a:xfrm>
          <a:custGeom>
            <a:avLst/>
            <a:gdLst/>
            <a:ahLst/>
            <a:cxnLst/>
            <a:rect l="l" t="t" r="r" b="b"/>
            <a:pathLst>
              <a:path w="3137905" h="3264401">
                <a:moveTo>
                  <a:pt x="0" y="0"/>
                </a:moveTo>
                <a:lnTo>
                  <a:pt x="3137905" y="0"/>
                </a:lnTo>
                <a:lnTo>
                  <a:pt x="3137905" y="3264401"/>
                </a:lnTo>
                <a:lnTo>
                  <a:pt x="0" y="3264401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7" name="TextBox 7"/>
          <p:cNvSpPr txBox="1"/>
          <p:nvPr/>
        </p:nvSpPr>
        <p:spPr>
          <a:xfrm>
            <a:off x="497855" y="3738822"/>
            <a:ext cx="2142196" cy="56647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4480"/>
              </a:lnSpc>
              <a:spcBef>
                <a:spcPct val="0"/>
              </a:spcBef>
            </a:pPr>
            <a:r>
              <a:rPr lang="en-US" sz="3200" u="none" strike="noStrike">
                <a:solidFill>
                  <a:srgbClr val="E8DE21"/>
                </a:solidFill>
                <a:latin typeface="Poppins"/>
                <a:ea typeface="Poppins"/>
                <a:cs typeface="Poppins"/>
                <a:sym typeface="Poppins"/>
              </a:rPr>
              <a:t>#TEM26</a:t>
            </a:r>
          </a:p>
        </p:txBody>
      </p:sp>
      <p:sp>
        <p:nvSpPr>
          <p:cNvPr id="8" name="TextBox 8"/>
          <p:cNvSpPr txBox="1"/>
          <p:nvPr/>
        </p:nvSpPr>
        <p:spPr>
          <a:xfrm>
            <a:off x="497855" y="5299111"/>
            <a:ext cx="9359271" cy="135194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1158"/>
              </a:lnSpc>
            </a:pPr>
            <a:r>
              <a:rPr lang="en-US" sz="7970" b="1">
                <a:solidFill>
                  <a:srgbClr val="E8DE21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I’M SPEAKING AT</a:t>
            </a:r>
          </a:p>
        </p:txBody>
      </p:sp>
      <p:sp>
        <p:nvSpPr>
          <p:cNvPr id="9" name="TextBox 9"/>
          <p:cNvSpPr txBox="1"/>
          <p:nvPr/>
        </p:nvSpPr>
        <p:spPr>
          <a:xfrm>
            <a:off x="3280235" y="13320500"/>
            <a:ext cx="3405005" cy="45453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just">
              <a:lnSpc>
                <a:spcPts val="3521"/>
              </a:lnSpc>
              <a:spcBef>
                <a:spcPct val="0"/>
              </a:spcBef>
            </a:pPr>
            <a:r>
              <a:rPr lang="en-US" sz="2515" u="none" strike="noStrike">
                <a:solidFill>
                  <a:srgbClr val="E8DE21"/>
                </a:solidFill>
                <a:latin typeface="Poppins"/>
                <a:ea typeface="Poppins"/>
                <a:cs typeface="Poppins"/>
                <a:sym typeface="Poppins"/>
              </a:rPr>
              <a:t>theelectricmine.com</a:t>
            </a:r>
          </a:p>
        </p:txBody>
      </p:sp>
      <p:sp>
        <p:nvSpPr>
          <p:cNvPr id="10" name="TextBox 10"/>
          <p:cNvSpPr txBox="1"/>
          <p:nvPr/>
        </p:nvSpPr>
        <p:spPr>
          <a:xfrm>
            <a:off x="3137905" y="12827746"/>
            <a:ext cx="3246843" cy="45453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3521"/>
              </a:lnSpc>
              <a:spcBef>
                <a:spcPct val="0"/>
              </a:spcBef>
            </a:pPr>
            <a:r>
              <a:rPr lang="en-US" sz="2515">
                <a:solidFill>
                  <a:srgbClr val="E8DE21"/>
                </a:solidFill>
                <a:latin typeface="Poppins"/>
                <a:ea typeface="Poppins"/>
                <a:cs typeface="Poppins"/>
                <a:sym typeface="Poppins"/>
              </a:rPr>
              <a:t>Lisbon, Portugal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1A4434">
                <a:alpha val="100000"/>
              </a:srgbClr>
            </a:gs>
            <a:gs pos="50000">
              <a:srgbClr val="1A4434">
                <a:alpha val="100000"/>
              </a:srgbClr>
            </a:gs>
            <a:gs pos="100000">
              <a:srgbClr val="000000">
                <a:alpha val="100000"/>
              </a:srgbClr>
            </a:gs>
          </a:gsLst>
          <a:lin ang="27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3494705" y="3441696"/>
            <a:ext cx="4440590" cy="2405992"/>
          </a:xfrm>
          <a:custGeom>
            <a:avLst/>
            <a:gdLst/>
            <a:ahLst/>
            <a:cxnLst/>
            <a:rect l="l" t="t" r="r" b="b"/>
            <a:pathLst>
              <a:path w="4440590" h="2405992">
                <a:moveTo>
                  <a:pt x="0" y="0"/>
                </a:moveTo>
                <a:lnTo>
                  <a:pt x="4440590" y="0"/>
                </a:lnTo>
                <a:lnTo>
                  <a:pt x="4440590" y="2405992"/>
                </a:lnTo>
                <a:lnTo>
                  <a:pt x="0" y="2405992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3" name="TextBox 3"/>
          <p:cNvSpPr txBox="1"/>
          <p:nvPr/>
        </p:nvSpPr>
        <p:spPr>
          <a:xfrm>
            <a:off x="5109977" y="13640103"/>
            <a:ext cx="3109317" cy="64897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5064"/>
              </a:lnSpc>
              <a:spcBef>
                <a:spcPct val="0"/>
              </a:spcBef>
            </a:pPr>
            <a:r>
              <a:rPr lang="en-US" sz="3617">
                <a:solidFill>
                  <a:srgbClr val="E8DE21"/>
                </a:solidFill>
                <a:latin typeface="Poppins"/>
                <a:ea typeface="Poppins"/>
                <a:cs typeface="Poppins"/>
                <a:sym typeface="Poppins"/>
              </a:rPr>
              <a:t>05-07 May</a:t>
            </a:r>
          </a:p>
        </p:txBody>
      </p:sp>
      <p:grpSp>
        <p:nvGrpSpPr>
          <p:cNvPr id="4" name="Group 4"/>
          <p:cNvGrpSpPr/>
          <p:nvPr/>
        </p:nvGrpSpPr>
        <p:grpSpPr>
          <a:xfrm>
            <a:off x="3242050" y="6304888"/>
            <a:ext cx="4945900" cy="4945900"/>
            <a:chOff x="0" y="0"/>
            <a:chExt cx="812800" cy="812800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12700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GB"/>
            </a:p>
          </p:txBody>
        </p:sp>
      </p:grpSp>
      <p:sp>
        <p:nvSpPr>
          <p:cNvPr id="6" name="Freeform 6"/>
          <p:cNvSpPr/>
          <p:nvPr/>
        </p:nvSpPr>
        <p:spPr>
          <a:xfrm>
            <a:off x="571500" y="11799127"/>
            <a:ext cx="4693177" cy="4882369"/>
          </a:xfrm>
          <a:custGeom>
            <a:avLst/>
            <a:gdLst/>
            <a:ahLst/>
            <a:cxnLst/>
            <a:rect l="l" t="t" r="r" b="b"/>
            <a:pathLst>
              <a:path w="4693177" h="4882369">
                <a:moveTo>
                  <a:pt x="0" y="0"/>
                </a:moveTo>
                <a:lnTo>
                  <a:pt x="4693177" y="0"/>
                </a:lnTo>
                <a:lnTo>
                  <a:pt x="4693177" y="4882369"/>
                </a:lnTo>
                <a:lnTo>
                  <a:pt x="0" y="4882369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7" name="TextBox 7"/>
          <p:cNvSpPr txBox="1"/>
          <p:nvPr/>
        </p:nvSpPr>
        <p:spPr>
          <a:xfrm>
            <a:off x="4749176" y="952500"/>
            <a:ext cx="1931649" cy="50970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4039"/>
              </a:lnSpc>
              <a:spcBef>
                <a:spcPct val="0"/>
              </a:spcBef>
            </a:pPr>
            <a:r>
              <a:rPr lang="en-US" sz="2885" u="none" strike="noStrike">
                <a:solidFill>
                  <a:srgbClr val="E8DE21"/>
                </a:solidFill>
                <a:latin typeface="Poppins"/>
                <a:ea typeface="Poppins"/>
                <a:cs typeface="Poppins"/>
                <a:sym typeface="Poppins"/>
              </a:rPr>
              <a:t>#TEM26</a:t>
            </a:r>
          </a:p>
        </p:txBody>
      </p:sp>
      <p:sp>
        <p:nvSpPr>
          <p:cNvPr id="8" name="TextBox 8"/>
          <p:cNvSpPr txBox="1"/>
          <p:nvPr/>
        </p:nvSpPr>
        <p:spPr>
          <a:xfrm>
            <a:off x="1498031" y="1784591"/>
            <a:ext cx="8433937" cy="122083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0055"/>
              </a:lnSpc>
            </a:pPr>
            <a:r>
              <a:rPr lang="en-US" sz="7182" b="1">
                <a:solidFill>
                  <a:srgbClr val="E8DE21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I’M SPEAKING AT</a:t>
            </a:r>
          </a:p>
        </p:txBody>
      </p:sp>
      <p:sp>
        <p:nvSpPr>
          <p:cNvPr id="9" name="TextBox 9"/>
          <p:cNvSpPr txBox="1"/>
          <p:nvPr/>
        </p:nvSpPr>
        <p:spPr>
          <a:xfrm>
            <a:off x="5517183" y="15055065"/>
            <a:ext cx="4897787" cy="64897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just">
              <a:lnSpc>
                <a:spcPts val="5064"/>
              </a:lnSpc>
              <a:spcBef>
                <a:spcPct val="0"/>
              </a:spcBef>
            </a:pPr>
            <a:r>
              <a:rPr lang="en-US" sz="3617" u="none" strike="noStrike">
                <a:solidFill>
                  <a:srgbClr val="E8DE21"/>
                </a:solidFill>
                <a:latin typeface="Poppins"/>
                <a:ea typeface="Poppins"/>
                <a:cs typeface="Poppins"/>
                <a:sym typeface="Poppins"/>
              </a:rPr>
              <a:t>theelectricmine.com</a:t>
            </a:r>
          </a:p>
        </p:txBody>
      </p:sp>
      <p:sp>
        <p:nvSpPr>
          <p:cNvPr id="10" name="TextBox 10"/>
          <p:cNvSpPr txBox="1"/>
          <p:nvPr/>
        </p:nvSpPr>
        <p:spPr>
          <a:xfrm>
            <a:off x="5312454" y="14346283"/>
            <a:ext cx="4670285" cy="64897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5064"/>
              </a:lnSpc>
              <a:spcBef>
                <a:spcPct val="0"/>
              </a:spcBef>
            </a:pPr>
            <a:r>
              <a:rPr lang="en-US" sz="3617">
                <a:solidFill>
                  <a:srgbClr val="E8DE21"/>
                </a:solidFill>
                <a:latin typeface="Poppins"/>
                <a:ea typeface="Poppins"/>
                <a:cs typeface="Poppins"/>
                <a:sym typeface="Poppins"/>
              </a:rPr>
              <a:t>Lisbon, Portugal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273B51-9ED4-22C2-3F02-3561DFC18A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33A49E8-8A7B-C0E6-E1C7-2816D281672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5EA7592-1F0B-27F6-B0FF-C698CF6CD595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B20FA8D4-6C5A-2489-B7F6-8B4965098893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0097247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2bbdf597-74d4-467e-baf6-7fa110182316" xsi:nil="true"/>
    <lcf76f155ced4ddcb4097134ff3c332f xmlns="498b74a4-10ac-4d87-b069-bb1ab7e635be">
      <Terms xmlns="http://schemas.microsoft.com/office/infopath/2007/PartnerControls"/>
    </lcf76f155ced4ddcb4097134ff3c332f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00EB2B2B15F3E4C9519506527C28ACC" ma:contentTypeVersion="18" ma:contentTypeDescription="Create a new document." ma:contentTypeScope="" ma:versionID="f3c436155cfb47c26646c91095f7808f">
  <xsd:schema xmlns:xsd="http://www.w3.org/2001/XMLSchema" xmlns:xs="http://www.w3.org/2001/XMLSchema" xmlns:p="http://schemas.microsoft.com/office/2006/metadata/properties" xmlns:ns2="498b74a4-10ac-4d87-b069-bb1ab7e635be" xmlns:ns3="2bbdf597-74d4-467e-baf6-7fa110182316" targetNamespace="http://schemas.microsoft.com/office/2006/metadata/properties" ma:root="true" ma:fieldsID="ea8a7a3aeb356566f07fc0f11877f5d9" ns2:_="" ns3:_="">
    <xsd:import namespace="498b74a4-10ac-4d87-b069-bb1ab7e635be"/>
    <xsd:import namespace="2bbdf597-74d4-467e-baf6-7fa110182316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ObjectDetectorVersions" minOccurs="0"/>
                <xsd:element ref="ns2:MediaServiceSearchProperties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98b74a4-10ac-4d87-b069-bb1ab7e635b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3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5" nillable="true" ma:taxonomy="true" ma:internalName="lcf76f155ced4ddcb4097134ff3c332f" ma:taxonomyFieldName="MediaServiceImageTags" ma:displayName="Image Tags" ma:readOnly="false" ma:fieldId="{5cf76f15-5ced-4ddc-b409-7134ff3c332f}" ma:taxonomyMulti="true" ma:sspId="b62fec09-fa5c-4c26-abe5-6561ebedd562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20" nillable="true" ma:displayName="Location" ma:internalName="MediaServiceLocation" ma:readOnly="true">
      <xsd:simpleType>
        <xsd:restriction base="dms:Text"/>
      </xsd:simpleType>
    </xsd:element>
    <xsd:element name="MediaServiceObjectDetectorVersions" ma:index="23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4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BillingMetadata" ma:index="25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bbdf597-74d4-467e-baf6-7fa110182316" elementFormDefault="qualified">
    <xsd:import namespace="http://schemas.microsoft.com/office/2006/documentManagement/types"/>
    <xsd:import namespace="http://schemas.microsoft.com/office/infopath/2007/PartnerControls"/>
    <xsd:element name="TaxCatchAll" ma:index="16" nillable="true" ma:displayName="Taxonomy Catch All Column" ma:hidden="true" ma:list="{590c2e18-246c-421c-a18f-da5c3b006e25}" ma:internalName="TaxCatchAll" ma:showField="CatchAllData" ma:web="2bbdf597-74d4-467e-baf6-7fa110182316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1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2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86A64F03-9C9C-4942-96EA-5501D96106A0}">
  <ds:schemaRefs>
    <ds:schemaRef ds:uri="http://schemas.microsoft.com/office/2006/metadata/properties"/>
    <ds:schemaRef ds:uri="http://schemas.microsoft.com/office/infopath/2007/PartnerControls"/>
    <ds:schemaRef ds:uri="2bbdf597-74d4-467e-baf6-7fa110182316"/>
    <ds:schemaRef ds:uri="498b74a4-10ac-4d87-b069-bb1ab7e635be"/>
  </ds:schemaRefs>
</ds:datastoreItem>
</file>

<file path=customXml/itemProps2.xml><?xml version="1.0" encoding="utf-8"?>
<ds:datastoreItem xmlns:ds="http://schemas.openxmlformats.org/officeDocument/2006/customXml" ds:itemID="{37F38896-CBB6-4556-AAB0-E030B1015747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1DC6A870-0716-46A4-AD7F-0F724F4B6CC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98b74a4-10ac-4d87-b069-bb1ab7e635be"/>
    <ds:schemaRef ds:uri="2bbdf597-74d4-467e-baf6-7fa11018231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27</Words>
  <Application>Microsoft Office PowerPoint</Application>
  <PresentationFormat>Custom</PresentationFormat>
  <Paragraphs>11</Paragraphs>
  <Slides>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3</vt:i4>
      </vt:variant>
    </vt:vector>
  </HeadingPairs>
  <TitlesOfParts>
    <vt:vector size="10" baseType="lpstr">
      <vt:lpstr>Montserrat Bold</vt:lpstr>
      <vt:lpstr>Calibri</vt:lpstr>
      <vt:lpstr>Aptos</vt:lpstr>
      <vt:lpstr>Poppins</vt:lpstr>
      <vt:lpstr>Arial</vt:lpstr>
      <vt:lpstr>Office Theme</vt:lpstr>
      <vt:lpstr>1_Office Theme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TEM26 -  Marketing Tool Kit - Speakers</dc:title>
  <cp:lastModifiedBy>Ridhi Soni</cp:lastModifiedBy>
  <cp:revision>1</cp:revision>
  <dcterms:created xsi:type="dcterms:W3CDTF">2006-08-16T00:00:00Z</dcterms:created>
  <dcterms:modified xsi:type="dcterms:W3CDTF">2025-09-04T08:54:55Z</dcterms:modified>
  <dc:identifier>DAGtbS-smSA</dc:identifier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0x010100E00EB2B2B15F3E4C9519506527C28ACC</vt:lpwstr>
  </property>
  <property fmtid="{D5CDD505-2E9C-101B-9397-08002B2CF9AE}" pid="3" name="MediaServiceImageTags">
    <vt:lpwstr/>
  </property>
</Properties>
</file>